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62F625-69CB-413E-BB7F-752A64F70CD3}" v="1" dt="2023-08-10T03:09:45.2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162F625-69CB-413E-BB7F-752A64F70CD3}"/>
    <pc:docChg chg="custSel modSld">
      <pc:chgData name="Narelle Wheaton" userId="6e1b2b30-480e-4f91-806b-6735d5b9e446" providerId="ADAL" clId="{3162F625-69CB-413E-BB7F-752A64F70CD3}" dt="2023-08-10T03:09:45.208" v="34"/>
      <pc:docMkLst>
        <pc:docMk/>
      </pc:docMkLst>
      <pc:sldChg chg="modSp mod">
        <pc:chgData name="Narelle Wheaton" userId="6e1b2b30-480e-4f91-806b-6735d5b9e446" providerId="ADAL" clId="{3162F625-69CB-413E-BB7F-752A64F70CD3}" dt="2023-08-10T03:08:22.915" v="26" actId="1076"/>
        <pc:sldMkLst>
          <pc:docMk/>
          <pc:sldMk cId="346548682" sldId="256"/>
        </pc:sldMkLst>
        <pc:spChg chg="mod">
          <ac:chgData name="Narelle Wheaton" userId="6e1b2b30-480e-4f91-806b-6735d5b9e446" providerId="ADAL" clId="{3162F625-69CB-413E-BB7F-752A64F70CD3}" dt="2023-08-10T03:08:22.915" v="26" actId="1076"/>
          <ac:spMkLst>
            <pc:docMk/>
            <pc:sldMk cId="346548682" sldId="256"/>
            <ac:spMk id="3" creationId="{31B3EE97-5113-4CED-8B98-64E72F3C6BA0}"/>
          </ac:spMkLst>
        </pc:spChg>
      </pc:sldChg>
      <pc:sldChg chg="modSp mod">
        <pc:chgData name="Narelle Wheaton" userId="6e1b2b30-480e-4f91-806b-6735d5b9e446" providerId="ADAL" clId="{3162F625-69CB-413E-BB7F-752A64F70CD3}" dt="2023-08-10T03:08:26.529" v="27" actId="1076"/>
        <pc:sldMkLst>
          <pc:docMk/>
          <pc:sldMk cId="4143195696" sldId="257"/>
        </pc:sldMkLst>
        <pc:spChg chg="mod">
          <ac:chgData name="Narelle Wheaton" userId="6e1b2b30-480e-4f91-806b-6735d5b9e446" providerId="ADAL" clId="{3162F625-69CB-413E-BB7F-752A64F70CD3}" dt="2023-08-10T03:08:26.529" v="27" actId="1076"/>
          <ac:spMkLst>
            <pc:docMk/>
            <pc:sldMk cId="4143195696" sldId="257"/>
            <ac:spMk id="3" creationId="{31B3EE97-5113-4CED-8B98-64E72F3C6BA0}"/>
          </ac:spMkLst>
        </pc:spChg>
      </pc:sldChg>
      <pc:sldChg chg="modSp mod">
        <pc:chgData name="Narelle Wheaton" userId="6e1b2b30-480e-4f91-806b-6735d5b9e446" providerId="ADAL" clId="{3162F625-69CB-413E-BB7F-752A64F70CD3}" dt="2023-08-10T03:08:30.573" v="28" actId="1076"/>
        <pc:sldMkLst>
          <pc:docMk/>
          <pc:sldMk cId="3180840809" sldId="258"/>
        </pc:sldMkLst>
        <pc:spChg chg="mod">
          <ac:chgData name="Narelle Wheaton" userId="6e1b2b30-480e-4f91-806b-6735d5b9e446" providerId="ADAL" clId="{3162F625-69CB-413E-BB7F-752A64F70CD3}" dt="2023-08-10T03:08:30.573" v="28" actId="1076"/>
          <ac:spMkLst>
            <pc:docMk/>
            <pc:sldMk cId="3180840809" sldId="258"/>
            <ac:spMk id="3" creationId="{31B3EE97-5113-4CED-8B98-64E72F3C6BA0}"/>
          </ac:spMkLst>
        </pc:spChg>
      </pc:sldChg>
      <pc:sldChg chg="modSp mod">
        <pc:chgData name="Narelle Wheaton" userId="6e1b2b30-480e-4f91-806b-6735d5b9e446" providerId="ADAL" clId="{3162F625-69CB-413E-BB7F-752A64F70CD3}" dt="2023-08-10T03:08:59.809" v="30" actId="1076"/>
        <pc:sldMkLst>
          <pc:docMk/>
          <pc:sldMk cId="1042083202" sldId="259"/>
        </pc:sldMkLst>
        <pc:spChg chg="mod">
          <ac:chgData name="Narelle Wheaton" userId="6e1b2b30-480e-4f91-806b-6735d5b9e446" providerId="ADAL" clId="{3162F625-69CB-413E-BB7F-752A64F70CD3}" dt="2023-08-10T03:08:59.809" v="30" actId="1076"/>
          <ac:spMkLst>
            <pc:docMk/>
            <pc:sldMk cId="1042083202" sldId="259"/>
            <ac:spMk id="3" creationId="{31B3EE97-5113-4CED-8B98-64E72F3C6BA0}"/>
          </ac:spMkLst>
        </pc:spChg>
      </pc:sldChg>
      <pc:sldChg chg="modSp mod">
        <pc:chgData name="Narelle Wheaton" userId="6e1b2b30-480e-4f91-806b-6735d5b9e446" providerId="ADAL" clId="{3162F625-69CB-413E-BB7F-752A64F70CD3}" dt="2023-08-10T03:09:32.673" v="32" actId="1076"/>
        <pc:sldMkLst>
          <pc:docMk/>
          <pc:sldMk cId="895113119" sldId="260"/>
        </pc:sldMkLst>
        <pc:spChg chg="mod">
          <ac:chgData name="Narelle Wheaton" userId="6e1b2b30-480e-4f91-806b-6735d5b9e446" providerId="ADAL" clId="{3162F625-69CB-413E-BB7F-752A64F70CD3}" dt="2023-08-10T03:09:32.673" v="32" actId="1076"/>
          <ac:spMkLst>
            <pc:docMk/>
            <pc:sldMk cId="895113119" sldId="260"/>
            <ac:spMk id="3" creationId="{31B3EE97-5113-4CED-8B98-64E72F3C6BA0}"/>
          </ac:spMkLst>
        </pc:spChg>
      </pc:sldChg>
      <pc:sldChg chg="delSp mod">
        <pc:chgData name="Narelle Wheaton" userId="6e1b2b30-480e-4f91-806b-6735d5b9e446" providerId="ADAL" clId="{3162F625-69CB-413E-BB7F-752A64F70CD3}" dt="2023-08-10T03:09:43.864" v="33" actId="21"/>
        <pc:sldMkLst>
          <pc:docMk/>
          <pc:sldMk cId="2290214545" sldId="261"/>
        </pc:sldMkLst>
        <pc:spChg chg="del">
          <ac:chgData name="Narelle Wheaton" userId="6e1b2b30-480e-4f91-806b-6735d5b9e446" providerId="ADAL" clId="{3162F625-69CB-413E-BB7F-752A64F70CD3}" dt="2023-08-10T03:09:43.864" v="33" actId="21"/>
          <ac:spMkLst>
            <pc:docMk/>
            <pc:sldMk cId="2290214545" sldId="261"/>
            <ac:spMk id="4" creationId="{B4E65DB7-F630-4206-A201-4AB6A83D20BF}"/>
          </ac:spMkLst>
        </pc:spChg>
      </pc:sldChg>
      <pc:sldChg chg="modSp mod">
        <pc:chgData name="Narelle Wheaton" userId="6e1b2b30-480e-4f91-806b-6735d5b9e446" providerId="ADAL" clId="{3162F625-69CB-413E-BB7F-752A64F70CD3}" dt="2023-08-10T03:08:46.526" v="29" actId="1076"/>
        <pc:sldMkLst>
          <pc:docMk/>
          <pc:sldMk cId="283288101" sldId="262"/>
        </pc:sldMkLst>
        <pc:spChg chg="mod">
          <ac:chgData name="Narelle Wheaton" userId="6e1b2b30-480e-4f91-806b-6735d5b9e446" providerId="ADAL" clId="{3162F625-69CB-413E-BB7F-752A64F70CD3}" dt="2023-08-10T03:08:46.526" v="29" actId="1076"/>
          <ac:spMkLst>
            <pc:docMk/>
            <pc:sldMk cId="283288101" sldId="262"/>
            <ac:spMk id="3" creationId="{31B3EE97-5113-4CED-8B98-64E72F3C6BA0}"/>
          </ac:spMkLst>
        </pc:spChg>
      </pc:sldChg>
      <pc:sldChg chg="modSp mod">
        <pc:chgData name="Narelle Wheaton" userId="6e1b2b30-480e-4f91-806b-6735d5b9e446" providerId="ADAL" clId="{3162F625-69CB-413E-BB7F-752A64F70CD3}" dt="2023-08-10T03:09:26.575" v="31" actId="1076"/>
        <pc:sldMkLst>
          <pc:docMk/>
          <pc:sldMk cId="1302789126" sldId="263"/>
        </pc:sldMkLst>
        <pc:spChg chg="mod">
          <ac:chgData name="Narelle Wheaton" userId="6e1b2b30-480e-4f91-806b-6735d5b9e446" providerId="ADAL" clId="{3162F625-69CB-413E-BB7F-752A64F70CD3}" dt="2023-08-10T03:09:26.575" v="31" actId="1076"/>
          <ac:spMkLst>
            <pc:docMk/>
            <pc:sldMk cId="1302789126" sldId="263"/>
            <ac:spMk id="3" creationId="{31B3EE97-5113-4CED-8B98-64E72F3C6BA0}"/>
          </ac:spMkLst>
        </pc:spChg>
      </pc:sldChg>
      <pc:sldChg chg="addSp modSp">
        <pc:chgData name="Narelle Wheaton" userId="6e1b2b30-480e-4f91-806b-6735d5b9e446" providerId="ADAL" clId="{3162F625-69CB-413E-BB7F-752A64F70CD3}" dt="2023-08-10T03:09:45.208" v="34"/>
        <pc:sldMkLst>
          <pc:docMk/>
          <pc:sldMk cId="3743239209" sldId="265"/>
        </pc:sldMkLst>
        <pc:spChg chg="add mod">
          <ac:chgData name="Narelle Wheaton" userId="6e1b2b30-480e-4f91-806b-6735d5b9e446" providerId="ADAL" clId="{3162F625-69CB-413E-BB7F-752A64F70CD3}" dt="2023-08-10T03:09:45.208" v="34"/>
          <ac:spMkLst>
            <pc:docMk/>
            <pc:sldMk cId="3743239209" sldId="265"/>
            <ac:spMk id="2" creationId="{AC698B14-ACCF-CE89-4E8E-52DE93D564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8BA6A-94BB-4D02-BACB-011E07C56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522329-E520-44CB-8A38-8E7D68316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CFDEF-9933-427D-B6D4-91CB5E946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A348E-6331-4941-98D0-A97D2C4F3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9F907-CF8D-439E-BC0E-53F5F18CD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19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F1BA9-3293-4A32-BB7E-6A6EA43C0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4B0D22-F295-427A-95A1-95D393B5C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232A9-9F0F-47CF-AE2F-9871FB977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9B0E0-C375-4EF1-AB3C-ECA691F26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9497CC-9935-4AF7-9FD7-30D0C380F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546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FD7420-C424-42A3-9426-03291AFF11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CD2F9D-17AB-44D3-BC09-53AC48F4C6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76E5F-5150-4569-B642-8929444A6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973807-C6E2-49A5-B180-555EC32E3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35444-A3FE-4712-9F90-33CD0A1F9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0675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739A8-9600-486F-AC52-DE3ECB2A3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AA0EA-2DBE-4023-9FDF-2D5F6EF192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A8158-803E-425D-A58F-09298DBDA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8C782-2A47-4F2D-A827-395530ED6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2F446-C598-4153-B3BA-66C576631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431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B1758-5033-48A6-BF57-7F77768A5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6E1FB-E3F9-476B-BE76-FD524BEB10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22D392-FCD3-431C-84E9-E22C72BD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1BAB1-0692-433F-B441-41E68668C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0C126-8B09-4912-AEA4-C992507F5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1379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70014-1B71-41C9-BC58-6D0D1C78D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83919-0AAA-4216-AE77-6D3EA79B8F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D6F8BC-CD13-4E6B-918B-D6859F161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87EB2D-39FC-4C25-B4EE-FA2920633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D4193-C90E-4379-A136-21478BB3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A41E63-D9F2-499D-B990-867D8679B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4454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49ED8-A2C2-40F1-AD18-1D0981C08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2E6BA-2285-4873-8825-65FC56844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CD908A-CE39-4F5A-9B6D-D9FE14F606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ADADE7-598B-4A20-A64C-D0A27C17A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C89E0D-A2BB-4850-BAAB-B65937FECA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39C440-8BE9-40AB-A868-D4C5E66C1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D2BE18-FA21-4AA2-9273-4ECC36E5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0D25C3-FF41-44CD-AB51-DDFAAA253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2435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CB633-2A2E-4D66-885B-A5E18A32C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BF126E-FF95-41AE-929A-CAF2BD7A7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58FF70-B446-42B7-8E81-FFC83F7D0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282565-2532-42D7-8A23-37117AC10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649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1AA109-B632-48A2-B361-42C5E9527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0A3643-7ADA-4790-B10C-78EE2100F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A83028-10CC-4117-B63D-8065FE29E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676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1CE22-2CEB-48BB-A5EE-5E4645FD5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3B829-5A1D-4B8C-8751-AFFD9EF0B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9DCADF-19D9-4BA7-B835-1E47026AF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9C7BC-7587-453D-8DEA-CA3F384B7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D0253F-8480-446C-A223-4AEBCDA96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55E1C2-7B31-4131-84D2-0879F703F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2918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8950E-A16B-41C7-95B1-F619C1D63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D9979C-6E68-492A-BF1A-1E4D7810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CCD769-06B7-4FA5-B6A8-A7A427D12F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97A76-29C5-4C5A-AE05-3D77ACEAB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71EE3-DA57-4389-BBC8-B77FA19D5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EDE8A8-412D-4480-B22D-2B4563D0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215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F19AAD-466F-4DF5-A929-DAAAF7C9A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AB85B1-D5F9-4904-9D96-18A66AC59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B15D50-084B-466B-BE76-70CB1B8E8E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1A8C5-FA59-4A3A-8032-2EBA9D7C8F6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56C99-6BAD-4F3C-8A9E-2FFBE593D8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F5C77-E0A2-4A0E-91F2-F3C7BF2DA2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7F67D-5C20-4014-9313-0E1D655A31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546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0519"/>
            <a:ext cx="9144000" cy="289696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On Jordan's stormy banks I stand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cast a wistful eye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Canaan's fair and happy land,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my possessions lie.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8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5900"/>
            <a:ext cx="9144000" cy="28670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bound for the Promised Land;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who will come and go with me?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698B14-ACCF-CE89-4E8E-52DE93D56419}"/>
              </a:ext>
            </a:extLst>
          </p:cNvPr>
          <p:cNvSpPr txBox="1"/>
          <p:nvPr/>
        </p:nvSpPr>
        <p:spPr>
          <a:xfrm>
            <a:off x="762000" y="5810935"/>
            <a:ext cx="258127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050" b="0" i="0" u="none" strike="noStrike" dirty="0">
                <a:solidFill>
                  <a:schemeClr val="bg1"/>
                </a:solidFill>
                <a:effectLst/>
              </a:rPr>
              <a:t>On Jordan's stormy banks I stand</a:t>
            </a:r>
            <a:r>
              <a:rPr lang="en-AU" sz="1050" dirty="0">
                <a:solidFill>
                  <a:schemeClr val="bg1"/>
                </a:solidFill>
              </a:rPr>
              <a:t> </a:t>
            </a:r>
          </a:p>
          <a:p>
            <a:r>
              <a:rPr lang="en-AU" sz="1050" b="0" i="0" u="none" strike="noStrike" dirty="0">
                <a:solidFill>
                  <a:schemeClr val="bg1"/>
                </a:solidFill>
                <a:effectLst/>
              </a:rPr>
              <a:t>Samuel </a:t>
            </a:r>
            <a:r>
              <a:rPr lang="en-AU" sz="1050" b="0" i="0" u="none" strike="noStrike" dirty="0" err="1">
                <a:solidFill>
                  <a:schemeClr val="bg1"/>
                </a:solidFill>
                <a:effectLst/>
              </a:rPr>
              <a:t>Stennett</a:t>
            </a:r>
            <a:r>
              <a:rPr lang="en-AU" sz="1050" b="0" i="0" u="none" strike="noStrike" dirty="0">
                <a:solidFill>
                  <a:schemeClr val="bg1"/>
                </a:solidFill>
                <a:effectLst/>
              </a:rPr>
              <a:t> (1727-1795) (verses)</a:t>
            </a:r>
          </a:p>
          <a:p>
            <a:r>
              <a:rPr lang="en-AU" sz="1050" dirty="0">
                <a:solidFill>
                  <a:schemeClr val="bg1"/>
                </a:solidFill>
              </a:rPr>
              <a:t>© The General of The Salvation Army </a:t>
            </a:r>
          </a:p>
        </p:txBody>
      </p:sp>
    </p:spTree>
    <p:extLst>
      <p:ext uri="{BB962C8B-B14F-4D97-AF65-F5344CB8AC3E}">
        <p14:creationId xmlns:p14="http://schemas.microsoft.com/office/powerpoint/2010/main" val="3743239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5487"/>
            <a:ext cx="9144000" cy="28670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bound for the Promised Land;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who will come and go with me?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195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7387"/>
            <a:ext cx="9144000" cy="29432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bright, transporting, rapturous scene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rises to my sight,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Sweet fields arrayed in living green,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rivers of delight.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84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5487"/>
            <a:ext cx="9144000" cy="28670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bound for the Promised Land;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who will come and go with me?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88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0262"/>
            <a:ext cx="9144000" cy="2657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generous fruits that never fail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trees immortal grow;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rocky hills, and brooks and vales,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milk and honey flow.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083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5487"/>
            <a:ext cx="9144000" cy="28670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bound for the Promised Land;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who will come and go with me?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789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8350"/>
            <a:ext cx="9144000" cy="27813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O'er all those wide extended plains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Shines one eternal day;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God, the Son, forever reigns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scatters night away.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113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5900"/>
            <a:ext cx="9144000" cy="28670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bound for the Promised Land;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who will come and go with me?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bound for the Promised Land.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661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B3EE97-5113-4CED-8B98-64E72F3C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7300"/>
            <a:ext cx="9144000" cy="30099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Soon will the Lord my soul prepare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joys beyond the sky,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never ceasing music rolls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praises never die.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14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355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2022-05-09T09:27:30Z</dcterms:created>
  <dcterms:modified xsi:type="dcterms:W3CDTF">2023-08-10T03:09:46Z</dcterms:modified>
</cp:coreProperties>
</file>